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2" Type="http://schemas.openxmlformats.org/officeDocument/2006/relationships/slide" Target="slides/slide7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3d0c4e0c06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3d0c4e0c06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3d0c4e0c06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3d0c4e0c06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3d0c4e0c06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3d0c4e0c06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3d0c4e0c06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3d0c4e0c06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3d0c4e0c06_1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3d0c4e0c06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3d0c4e0c06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3d0c4e0c06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8.jpg"/><Relationship Id="rId5" Type="http://schemas.openxmlformats.org/officeDocument/2006/relationships/image" Target="../media/image12.jpg"/><Relationship Id="rId6" Type="http://schemas.openxmlformats.org/officeDocument/2006/relationships/image" Target="../media/image1.jpg"/><Relationship Id="rId7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5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348825"/>
            <a:ext cx="8520600" cy="1477800"/>
          </a:xfrm>
          <a:prstGeom prst="rect">
            <a:avLst/>
          </a:prstGeom>
          <a:gradFill>
            <a:gsLst>
              <a:gs pos="0">
                <a:srgbClr val="F5FF83"/>
              </a:gs>
              <a:gs pos="100000">
                <a:srgbClr val="E3F609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533">
                <a:solidFill>
                  <a:srgbClr val="252424"/>
                </a:solidFill>
                <a:latin typeface="Trebuchet MS"/>
                <a:ea typeface="Trebuchet MS"/>
                <a:cs typeface="Trebuchet MS"/>
                <a:sym typeface="Trebuchet MS"/>
              </a:rPr>
              <a:t>21 Aprile 2023</a:t>
            </a:r>
            <a:endParaRPr b="1" sz="3533">
              <a:solidFill>
                <a:srgbClr val="25242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533">
                <a:solidFill>
                  <a:srgbClr val="252424"/>
                </a:solidFill>
                <a:latin typeface="Trebuchet MS"/>
                <a:ea typeface="Trebuchet MS"/>
                <a:cs typeface="Trebuchet MS"/>
                <a:sym typeface="Trebuchet MS"/>
              </a:rPr>
              <a:t>GIORNATA DELLA TERRA</a:t>
            </a:r>
            <a:r>
              <a:rPr lang="it"/>
              <a:t> 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2101050" y="4299300"/>
            <a:ext cx="4941900" cy="5043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</a:rPr>
              <a:t>Scuola Primaria “T. Anselmi”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10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Le nostre “bombe di semi” faranno crescere tanti fiori per dare nettare alle api e rendere bello il nostro giardino.</a:t>
            </a: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14725"/>
            <a:ext cx="1704975" cy="20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9350" y="2571750"/>
            <a:ext cx="1514475" cy="20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3689250" y="1742175"/>
            <a:ext cx="1529900" cy="152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5434575" y="2320287"/>
            <a:ext cx="1508275" cy="15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51025" y="3076025"/>
            <a:ext cx="1896350" cy="189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000" y="202275"/>
            <a:ext cx="8471626" cy="473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med">
        <p14:flip dir="l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it"/>
              <a:t>Siamo pronti per il MegaPedibus!</a:t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300" y="1170125"/>
            <a:ext cx="4135875" cy="2371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 rotWithShape="1">
          <a:blip r:embed="rId4">
            <a:alphaModFix/>
          </a:blip>
          <a:srcRect b="7017" l="0" r="0" t="6131"/>
          <a:stretch/>
        </p:blipFill>
        <p:spPr>
          <a:xfrm>
            <a:off x="4571992" y="2468600"/>
            <a:ext cx="4363509" cy="237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00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9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La piantumazione di molti alberi ha reso il nostro giardino ancora più bello!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 b="20052" l="18006" r="33378" t="6547"/>
          <a:stretch/>
        </p:blipFill>
        <p:spPr>
          <a:xfrm>
            <a:off x="311700" y="1456050"/>
            <a:ext cx="2533925" cy="223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3975" y="2193550"/>
            <a:ext cx="3794600" cy="276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3600" y="1109350"/>
            <a:ext cx="3608701" cy="270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Il Flash Book Mob è sempre un momento emozionante!</a:t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 rotWithShape="1">
          <a:blip r:embed="rId3">
            <a:alphaModFix/>
          </a:blip>
          <a:srcRect b="5592" l="0" r="0" t="5217"/>
          <a:stretch/>
        </p:blipFill>
        <p:spPr>
          <a:xfrm>
            <a:off x="202825" y="1612800"/>
            <a:ext cx="4030875" cy="271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9050" y="1170125"/>
            <a:ext cx="4902549" cy="3665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 finalmente lanciamo le nostre “bombe di semi”!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56182">
            <a:off x="5588875" y="1375575"/>
            <a:ext cx="3200950" cy="23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 rotWithShape="1">
          <a:blip r:embed="rId4">
            <a:alphaModFix/>
          </a:blip>
          <a:srcRect b="6079" l="0" r="0" t="6062"/>
          <a:stretch/>
        </p:blipFill>
        <p:spPr>
          <a:xfrm rot="-12">
            <a:off x="203333" y="1585552"/>
            <a:ext cx="5416883" cy="297506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/>
          <p:nvPr>
            <p:ph type="title"/>
          </p:nvPr>
        </p:nvSpPr>
        <p:spPr>
          <a:xfrm>
            <a:off x="5988125" y="4311900"/>
            <a:ext cx="308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GRAZIE A TUTTI</a:t>
            </a:r>
            <a:r>
              <a:rPr lang="it"/>
              <a:t>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med">
        <p14:gallery dir="l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